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6"/>
  </p:handoutMasterIdLst>
  <p:sldIdLst>
    <p:sldId id="270" r:id="rId2"/>
    <p:sldId id="284" r:id="rId3"/>
    <p:sldId id="271" r:id="rId4"/>
    <p:sldId id="285" r:id="rId5"/>
  </p:sldIdLst>
  <p:sldSz cx="10287000" cy="6858000" type="35mm"/>
  <p:notesSz cx="6797675" cy="9928225"/>
  <p:defaultTextStyle>
    <a:defPPr>
      <a:defRPr lang="th-TH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Angsana New" pitchFamily="18" charset="-34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Angsana New" pitchFamily="18" charset="-34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Angsana New" pitchFamily="18" charset="-34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Angsana New" pitchFamily="18" charset="-34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Angsana New" pitchFamily="18" charset="-34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Angsana New" pitchFamily="18" charset="-34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Angsana New" pitchFamily="18" charset="-34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Angsana New" pitchFamily="18" charset="-34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Angsana New" pitchFamily="18" charset="-34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FF3300"/>
    <a:srgbClr val="0066CC"/>
    <a:srgbClr val="996633"/>
    <a:srgbClr val="66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45" autoAdjust="0"/>
  </p:normalViewPr>
  <p:slideViewPr>
    <p:cSldViewPr>
      <p:cViewPr>
        <p:scale>
          <a:sx n="90" d="100"/>
          <a:sy n="90" d="100"/>
        </p:scale>
        <p:origin x="-270" y="-390"/>
      </p:cViewPr>
      <p:guideLst>
        <p:guide orient="horz" pos="2160"/>
        <p:guide pos="32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1" d="100"/>
          <a:sy n="51" d="100"/>
        </p:scale>
        <p:origin x="-1980" y="-108"/>
      </p:cViewPr>
      <p:guideLst>
        <p:guide orient="horz" pos="3126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89" tIns="46845" rIns="93689" bIns="46845" numCol="1" anchor="t" anchorCtr="0" compatLnSpc="1">
            <a:prstTxWarp prst="textNoShape">
              <a:avLst/>
            </a:prstTxWarp>
          </a:bodyPr>
          <a:lstStyle>
            <a:lvl1pPr defTabSz="936625">
              <a:defRPr sz="1200"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17411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863" y="0"/>
            <a:ext cx="2944812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89" tIns="46845" rIns="93689" bIns="46845" numCol="1" anchor="t" anchorCtr="0" compatLnSpc="1">
            <a:prstTxWarp prst="textNoShape">
              <a:avLst/>
            </a:prstTxWarp>
          </a:bodyPr>
          <a:lstStyle>
            <a:lvl1pPr algn="r" defTabSz="936625">
              <a:defRPr sz="1200"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17412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2925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89" tIns="46845" rIns="93689" bIns="46845" numCol="1" anchor="b" anchorCtr="0" compatLnSpc="1">
            <a:prstTxWarp prst="textNoShape">
              <a:avLst/>
            </a:prstTxWarp>
          </a:bodyPr>
          <a:lstStyle>
            <a:lvl1pPr defTabSz="936625">
              <a:defRPr sz="1200"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17413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863" y="9432925"/>
            <a:ext cx="2944812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89" tIns="46845" rIns="93689" bIns="46845" numCol="1" anchor="b" anchorCtr="0" compatLnSpc="1">
            <a:prstTxWarp prst="textNoShape">
              <a:avLst/>
            </a:prstTxWarp>
          </a:bodyPr>
          <a:lstStyle>
            <a:lvl1pPr algn="r" defTabSz="936625">
              <a:defRPr sz="1200"/>
            </a:lvl1pPr>
          </a:lstStyle>
          <a:p>
            <a:pPr>
              <a:defRPr/>
            </a:pPr>
            <a:fld id="{05AB0F2C-3C12-4D5F-9F8C-ED8F29258B50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7758003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1525" y="2130425"/>
            <a:ext cx="874395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43050" y="3886200"/>
            <a:ext cx="72009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7002433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988587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63237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8"/>
          <p:cNvSpPr>
            <a:spLocks noChangeArrowheads="1"/>
          </p:cNvSpPr>
          <p:nvPr userDrawn="1"/>
        </p:nvSpPr>
        <p:spPr bwMode="white">
          <a:xfrm>
            <a:off x="0" y="22225"/>
            <a:ext cx="10287000" cy="83661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th-TH"/>
          </a:p>
        </p:txBody>
      </p:sp>
      <p:sp>
        <p:nvSpPr>
          <p:cNvPr id="1027" name="Rectangle 31"/>
          <p:cNvSpPr>
            <a:spLocks noChangeArrowheads="1"/>
          </p:cNvSpPr>
          <p:nvPr/>
        </p:nvSpPr>
        <p:spPr bwMode="black">
          <a:xfrm>
            <a:off x="9752013" y="6092825"/>
            <a:ext cx="396875" cy="30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r" eaLnBrk="0" hangingPunct="0"/>
            <a:fld id="{4A3E758B-22B3-49D3-A1BF-3DAFFB70CAA1}" type="slidenum">
              <a:rPr lang="en-US" sz="1400" b="1">
                <a:latin typeface="Arial" pitchFamily="34" charset="0"/>
                <a:cs typeface="FreesiaUPC" pitchFamily="34" charset="-34"/>
              </a:rPr>
              <a:pPr algn="r" eaLnBrk="0" hangingPunct="0"/>
              <a:t>‹#›</a:t>
            </a:fld>
            <a:endParaRPr lang="en-US" sz="1400" b="1">
              <a:latin typeface="Arial" pitchFamily="34" charset="0"/>
              <a:cs typeface="FreesiaUPC" pitchFamily="34" charset="-34"/>
            </a:endParaRPr>
          </a:p>
        </p:txBody>
      </p:sp>
      <p:pic>
        <p:nvPicPr>
          <p:cNvPr id="1028" name="Picture 46" descr="Tab_2013B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67463"/>
            <a:ext cx="102870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9" name="Rectangle 56"/>
          <p:cNvSpPr>
            <a:spLocks noChangeArrowheads="1"/>
          </p:cNvSpPr>
          <p:nvPr userDrawn="1"/>
        </p:nvSpPr>
        <p:spPr bwMode="auto">
          <a:xfrm>
            <a:off x="30163" y="14288"/>
            <a:ext cx="10226675" cy="6818312"/>
          </a:xfrm>
          <a:prstGeom prst="rect">
            <a:avLst/>
          </a:prstGeom>
          <a:noFill/>
          <a:ln w="57150">
            <a:solidFill>
              <a:srgbClr val="FF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th-TH"/>
          </a:p>
        </p:txBody>
      </p:sp>
      <p:pic>
        <p:nvPicPr>
          <p:cNvPr id="1030" name="Picture 62" descr="Final Kasikorn Logo"/>
          <p:cNvPicPr>
            <a:picLocks noChangeAspect="1" noChangeArrowheads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600" y="161925"/>
            <a:ext cx="792163" cy="592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7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01088" y="125413"/>
            <a:ext cx="1060450" cy="630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ngsana New" pitchFamily="18" charset="-34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ngsana New" pitchFamily="18" charset="-34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ngsana New" pitchFamily="18" charset="-34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ngsana New" pitchFamily="18" charset="-34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ngsana New" pitchFamily="18" charset="-34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ngsana New" pitchFamily="18" charset="-34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ngsana New" pitchFamily="18" charset="-34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ngsana New" pitchFamily="18" charset="-34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4975" y="1006475"/>
            <a:ext cx="6877050" cy="508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4975" y="981075"/>
            <a:ext cx="6877050" cy="508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4975" y="1006475"/>
            <a:ext cx="6877050" cy="508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2"/>
          <p:cNvGrpSpPr>
            <a:grpSpLocks/>
          </p:cNvGrpSpPr>
          <p:nvPr/>
        </p:nvGrpSpPr>
        <p:grpSpPr bwMode="auto">
          <a:xfrm>
            <a:off x="0" y="0"/>
            <a:ext cx="10287000" cy="6858000"/>
            <a:chOff x="0" y="0"/>
            <a:chExt cx="6480" cy="4320"/>
          </a:xfrm>
        </p:grpSpPr>
        <p:sp>
          <p:nvSpPr>
            <p:cNvPr id="5123" name="Rectangle 1035"/>
            <p:cNvSpPr>
              <a:spLocks noChangeArrowheads="1"/>
            </p:cNvSpPr>
            <p:nvPr/>
          </p:nvSpPr>
          <p:spPr bwMode="auto">
            <a:xfrm>
              <a:off x="0" y="0"/>
              <a:ext cx="6480" cy="4320"/>
            </a:xfrm>
            <a:prstGeom prst="rect">
              <a:avLst/>
            </a:prstGeom>
            <a:noFill/>
            <a:ln w="57150">
              <a:solidFill>
                <a:srgbClr val="FF33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5124" name="Rectangle 1026"/>
            <p:cNvSpPr>
              <a:spLocks noChangeArrowheads="1"/>
            </p:cNvSpPr>
            <p:nvPr/>
          </p:nvSpPr>
          <p:spPr bwMode="auto">
            <a:xfrm>
              <a:off x="23" y="23"/>
              <a:ext cx="6417" cy="426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th-TH"/>
            </a:p>
          </p:txBody>
        </p:sp>
        <p:pic>
          <p:nvPicPr>
            <p:cNvPr id="5125" name="Picture 5" descr="KKasikornthai บริหารทุกระดับประทับใจ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72" y="1180"/>
              <a:ext cx="2367" cy="22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Angsana New"/>
      </a:majorFont>
      <a:minorFont>
        <a:latin typeface="Times New Roman"/>
        <a:ea typeface=""/>
        <a:cs typeface="Angsana New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1647</TotalTime>
  <Words>0</Words>
  <Application>Microsoft Office PowerPoint</Application>
  <PresentationFormat>35mm Slides</PresentationFormat>
  <Paragraphs>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Times New Roman</vt:lpstr>
      <vt:lpstr>Angsana New</vt:lpstr>
      <vt:lpstr>Arial</vt:lpstr>
      <vt:lpstr>Calibri</vt:lpstr>
      <vt:lpstr>Cordia New</vt:lpstr>
      <vt:lpstr>FreesiaUPC</vt:lpstr>
      <vt:lpstr>Default Design</vt:lpstr>
      <vt:lpstr>PowerPoint Presentation</vt:lpstr>
      <vt:lpstr>PowerPoint Presentation</vt:lpstr>
      <vt:lpstr>PowerPoint Presentation</vt:lpstr>
      <vt:lpstr>PowerPoint Presentation</vt:lpstr>
    </vt:vector>
  </TitlesOfParts>
  <Company>KBANK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KBANK</dc:creator>
  <cp:lastModifiedBy>d1_sos</cp:lastModifiedBy>
  <cp:revision>84</cp:revision>
  <dcterms:created xsi:type="dcterms:W3CDTF">2005-10-17T06:30:26Z</dcterms:created>
  <dcterms:modified xsi:type="dcterms:W3CDTF">2016-04-22T10:22:56Z</dcterms:modified>
</cp:coreProperties>
</file>