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87D-6E1D-4E53-8545-97978A27EB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23A4-3E65-4DC3-8258-106355F41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8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87D-6E1D-4E53-8545-97978A27EB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23A4-3E65-4DC3-8258-106355F41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87D-6E1D-4E53-8545-97978A27EB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23A4-3E65-4DC3-8258-106355F41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6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87D-6E1D-4E53-8545-97978A27EB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23A4-3E65-4DC3-8258-106355F41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3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87D-6E1D-4E53-8545-97978A27EB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23A4-3E65-4DC3-8258-106355F41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2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87D-6E1D-4E53-8545-97978A27EB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23A4-3E65-4DC3-8258-106355F41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9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87D-6E1D-4E53-8545-97978A27EB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23A4-3E65-4DC3-8258-106355F41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6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87D-6E1D-4E53-8545-97978A27EB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23A4-3E65-4DC3-8258-106355F41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8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87D-6E1D-4E53-8545-97978A27EB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23A4-3E65-4DC3-8258-106355F41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87D-6E1D-4E53-8545-97978A27EB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23A4-3E65-4DC3-8258-106355F41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3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87D-6E1D-4E53-8545-97978A27EB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23A4-3E65-4DC3-8258-106355F41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9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7A87D-6E1D-4E53-8545-97978A27EB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423A4-3E65-4DC3-8258-106355F41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4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หนี้สาธารณะ</a:t>
            </a:r>
            <a:r>
              <a:rPr lang="en-US" dirty="0" smtClean="0"/>
              <a:t>: </a:t>
            </a:r>
            <a:r>
              <a:rPr lang="th-TH" dirty="0" smtClean="0"/>
              <a:t>ระเบิดเวลาหรือยากระตุ้นเศรษฐกิจ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th-TH" b="1" dirty="0" smtClean="0"/>
              <a:t>ดร. นิตินัย ศิริสมรรถการ</a:t>
            </a:r>
          </a:p>
          <a:p>
            <a:pPr algn="r"/>
            <a:r>
              <a:rPr lang="th-TH" b="1" dirty="0" smtClean="0"/>
              <a:t>สถาบันอนาคตไทยศึกษา</a:t>
            </a:r>
            <a:endParaRPr lang="en-US" b="1" dirty="0"/>
          </a:p>
        </p:txBody>
      </p:sp>
      <p:pic>
        <p:nvPicPr>
          <p:cNvPr id="4" name="Picture 3" descr="V:\Logo\LOGO-THAILAND-FUT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2" y="5769428"/>
            <a:ext cx="1383448" cy="97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508760" y="6324600"/>
            <a:ext cx="740664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2" y="6405245"/>
            <a:ext cx="391886" cy="36512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pPr algn="ctr"/>
            <a:fld id="{A17A19EF-1DAB-49D7-A73D-88E99BAE942D}" type="slidenum">
              <a:rPr lang="th-TH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/>
              <a:t>1</a:t>
            </a:fld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4544784" y="6474023"/>
            <a:ext cx="3837216" cy="292388"/>
            <a:chOff x="4365170" y="6313714"/>
            <a:chExt cx="3837216" cy="292388"/>
          </a:xfrm>
        </p:grpSpPr>
        <p:sp>
          <p:nvSpPr>
            <p:cNvPr id="8" name="TextBox 7"/>
            <p:cNvSpPr txBox="1"/>
            <p:nvPr/>
          </p:nvSpPr>
          <p:spPr>
            <a:xfrm>
              <a:off x="4365170" y="6313714"/>
              <a:ext cx="383721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r"/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cs typeface="PSL KittithadaSP" pitchFamily="18" charset="-34"/>
                </a:rPr>
                <a:t>ENGAGE     ANALYSE     INFORM</a:t>
              </a:r>
              <a:endParaRPr lang="th-TH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PSL KittithadaSP" pitchFamily="18" charset="-34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649210" y="6413542"/>
              <a:ext cx="45720" cy="457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300"/>
            </a:p>
          </p:txBody>
        </p:sp>
        <p:sp>
          <p:nvSpPr>
            <p:cNvPr id="10" name="Oval 9"/>
            <p:cNvSpPr/>
            <p:nvPr/>
          </p:nvSpPr>
          <p:spPr>
            <a:xfrm>
              <a:off x="7452360" y="6412238"/>
              <a:ext cx="45720" cy="457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300"/>
            </a:p>
          </p:txBody>
        </p:sp>
      </p:grpSp>
    </p:spTree>
    <p:extLst>
      <p:ext uri="{BB962C8B-B14F-4D97-AF65-F5344CB8AC3E}">
        <p14:creationId xmlns:p14="http://schemas.microsoft.com/office/powerpoint/2010/main" val="111413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th-TH" dirty="0" smtClean="0"/>
              <a:t> ความเข้าใจพื้นฐานของหนี้สาธารณะ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1.</a:t>
            </a:r>
            <a:r>
              <a:rPr lang="th-TH" dirty="0" smtClean="0"/>
              <a:t> หนี้สาธารณะ ไม่จำเป็นต้องก่อโดยภาคสาธารณะ แต่ต้องชดใช้โดยประชาชน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2.</a:t>
            </a:r>
            <a:r>
              <a:rPr lang="th-TH" dirty="0" smtClean="0"/>
              <a:t> การก่อหนี้คือการนำทรัพยากรในอนาคตมาใช้ ทรัพยากรจึงต้องใช้เพื่ออนาคต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3.</a:t>
            </a:r>
            <a:r>
              <a:rPr lang="th-TH" dirty="0" smtClean="0"/>
              <a:t> การมีหนี้ไม่ใช่เรื่องเสียหาย แต่หากต้องอยู่ภายใต้การบริหารจัดการที่ดี และมีธรรมาภิบาล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0"/>
            <a:ext cx="4495799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 descr="V:\Logo\LOGO-THAILAND-FUTU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2" y="5769428"/>
            <a:ext cx="1383448" cy="97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3" name="Straight Connector 42"/>
          <p:cNvCxnSpPr/>
          <p:nvPr/>
        </p:nvCxnSpPr>
        <p:spPr>
          <a:xfrm>
            <a:off x="1508760" y="6324600"/>
            <a:ext cx="740664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2" y="6405245"/>
            <a:ext cx="391886" cy="36512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pPr algn="ctr"/>
            <a:fld id="{A17A19EF-1DAB-49D7-A73D-88E99BAE942D}" type="slidenum">
              <a:rPr lang="th-TH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/>
              <a:t>2</a:t>
            </a:fld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45" name="Group 9"/>
          <p:cNvGrpSpPr/>
          <p:nvPr/>
        </p:nvGrpSpPr>
        <p:grpSpPr>
          <a:xfrm>
            <a:off x="4544784" y="6474023"/>
            <a:ext cx="3837216" cy="292388"/>
            <a:chOff x="4365170" y="6313714"/>
            <a:chExt cx="3837216" cy="292388"/>
          </a:xfrm>
        </p:grpSpPr>
        <p:sp>
          <p:nvSpPr>
            <p:cNvPr id="46" name="TextBox 45"/>
            <p:cNvSpPr txBox="1"/>
            <p:nvPr/>
          </p:nvSpPr>
          <p:spPr>
            <a:xfrm>
              <a:off x="4365170" y="6313714"/>
              <a:ext cx="383721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r"/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cs typeface="PSL KittithadaSP" pitchFamily="18" charset="-34"/>
                </a:rPr>
                <a:t>ENGAGE     ANALYSE     INFORM</a:t>
              </a:r>
              <a:endParaRPr lang="th-TH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PSL KittithadaSP" pitchFamily="18" charset="-34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649210" y="6413542"/>
              <a:ext cx="45720" cy="457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300"/>
            </a:p>
          </p:txBody>
        </p:sp>
        <p:sp>
          <p:nvSpPr>
            <p:cNvPr id="48" name="Oval 47"/>
            <p:cNvSpPr/>
            <p:nvPr/>
          </p:nvSpPr>
          <p:spPr>
            <a:xfrm>
              <a:off x="7452360" y="6412238"/>
              <a:ext cx="45720" cy="457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300"/>
            </a:p>
          </p:txBody>
        </p:sp>
      </p:grpSp>
    </p:spTree>
    <p:extLst>
      <p:ext uri="{BB962C8B-B14F-4D97-AF65-F5344CB8AC3E}">
        <p14:creationId xmlns:p14="http://schemas.microsoft.com/office/powerpoint/2010/main" val="2666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/>
              <a:t> </a:t>
            </a:r>
            <a:r>
              <a:rPr lang="th-TH" dirty="0" smtClean="0"/>
              <a:t>ความเป็นห่วงในหนี้สาธารณะ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419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1.</a:t>
            </a:r>
            <a:r>
              <a:rPr lang="th-TH" dirty="0" smtClean="0"/>
              <a:t> โครงสร้าง รายได้-รายจ่าย </a:t>
            </a:r>
            <a:r>
              <a:rPr lang="en-US" dirty="0" smtClean="0"/>
              <a:t>“</a:t>
            </a:r>
            <a:r>
              <a:rPr lang="th-TH" dirty="0" smtClean="0"/>
              <a:t>แผ่นดิน</a:t>
            </a:r>
            <a:r>
              <a:rPr lang="en-US" dirty="0" smtClean="0"/>
              <a:t>” </a:t>
            </a:r>
            <a:r>
              <a:rPr lang="th-TH" dirty="0" smtClean="0"/>
              <a:t>และการแทรกแซงทางการเมือง ส่อแนวโน้มหนี้สาธารณะที่ไม่ได้ใช้จ่ายเพื่ออนาคตเพิ่ม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2.</a:t>
            </a:r>
            <a:r>
              <a:rPr lang="th-TH" dirty="0" smtClean="0"/>
              <a:t> กฎหมาย</a:t>
            </a:r>
            <a:r>
              <a:rPr lang="en-US" dirty="0" smtClean="0"/>
              <a:t> </a:t>
            </a:r>
            <a:r>
              <a:rPr lang="th-TH" dirty="0" smtClean="0"/>
              <a:t>และ/หรือ องค์กรกำกับดูแลหนี้สาธารณะ ไม่สามารถควบคุมหนี้สาธารณะได้แท้จริง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3733799"/>
            <a:ext cx="4381500" cy="2469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19200"/>
            <a:ext cx="4639087" cy="235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descr="V:\Logo\LOGO-THAILAND-FUTUR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2" y="5769428"/>
            <a:ext cx="1383448" cy="97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508760" y="6324600"/>
            <a:ext cx="740664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2" y="6405245"/>
            <a:ext cx="391886" cy="36512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pPr algn="ctr"/>
            <a:fld id="{A17A19EF-1DAB-49D7-A73D-88E99BAE942D}" type="slidenum">
              <a:rPr lang="th-TH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/>
              <a:t>3</a:t>
            </a:fld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9" name="Group 9"/>
          <p:cNvGrpSpPr/>
          <p:nvPr/>
        </p:nvGrpSpPr>
        <p:grpSpPr>
          <a:xfrm>
            <a:off x="4544784" y="6474023"/>
            <a:ext cx="3837216" cy="292388"/>
            <a:chOff x="4365170" y="6313714"/>
            <a:chExt cx="3837216" cy="292388"/>
          </a:xfrm>
        </p:grpSpPr>
        <p:sp>
          <p:nvSpPr>
            <p:cNvPr id="10" name="TextBox 9"/>
            <p:cNvSpPr txBox="1"/>
            <p:nvPr/>
          </p:nvSpPr>
          <p:spPr>
            <a:xfrm>
              <a:off x="4365170" y="6313714"/>
              <a:ext cx="383721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r"/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cs typeface="PSL KittithadaSP" pitchFamily="18" charset="-34"/>
                </a:rPr>
                <a:t>ENGAGE     ANALYSE     INFORM</a:t>
              </a:r>
              <a:endParaRPr lang="th-TH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PSL KittithadaSP" pitchFamily="18" charset="-34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49210" y="6413542"/>
              <a:ext cx="45720" cy="457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300"/>
            </a:p>
          </p:txBody>
        </p:sp>
        <p:sp>
          <p:nvSpPr>
            <p:cNvPr id="12" name="Oval 11"/>
            <p:cNvSpPr/>
            <p:nvPr/>
          </p:nvSpPr>
          <p:spPr>
            <a:xfrm>
              <a:off x="7452360" y="6412238"/>
              <a:ext cx="45720" cy="457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300"/>
            </a:p>
          </p:txBody>
        </p:sp>
      </p:grpSp>
    </p:spTree>
    <p:extLst>
      <p:ext uri="{BB962C8B-B14F-4D97-AF65-F5344CB8AC3E}">
        <p14:creationId xmlns:p14="http://schemas.microsoft.com/office/powerpoint/2010/main" val="3535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หนี้สาธารณะ: ระเบิดเวลาหรือยากระตุ้นเศรษฐกิจ</vt:lpstr>
      <vt:lpstr>3 ความเข้าใจพื้นฐานของหนี้สาธารณะ</vt:lpstr>
      <vt:lpstr>2 ความเป็นห่วงในหนี้สาธารณะ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หนี้สาธารณะ: ระเบิดเวลาหรือยากระตุ้นเศรษฐกิจ</dc:title>
  <dc:creator>TF06</dc:creator>
  <cp:lastModifiedBy>MSF02</cp:lastModifiedBy>
  <cp:revision>6</cp:revision>
  <dcterms:created xsi:type="dcterms:W3CDTF">2012-12-17T03:49:14Z</dcterms:created>
  <dcterms:modified xsi:type="dcterms:W3CDTF">2012-12-19T01:31:11Z</dcterms:modified>
</cp:coreProperties>
</file>